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4BBEC4-5949-4BDE-BB51-13C9AEB3C4B6}" v="9" dt="2020-01-02T20:53:15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413" y="228601"/>
            <a:ext cx="8455025" cy="1058863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6525" y="1284289"/>
            <a:ext cx="6400800" cy="611187"/>
          </a:xfrm>
        </p:spPr>
        <p:txBody>
          <a:bodyPr wrap="square">
            <a:normAutofit/>
          </a:bodyPr>
          <a:lstStyle>
            <a:lvl1pPr marL="0" indent="0" algn="ctr">
              <a:buNone/>
              <a:defRPr sz="3200">
                <a:solidFill>
                  <a:srgbClr val="FFCC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082177"/>
      </p:ext>
    </p:extLst>
  </p:cSld>
  <p:clrMapOvr>
    <a:masterClrMapping/>
  </p:clrMapOvr>
  <p:transition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5036"/>
      </p:ext>
    </p:extLst>
  </p:cSld>
  <p:clrMapOvr>
    <a:masterClrMapping/>
  </p:clrMapOvr>
  <p:transition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59141"/>
      </p:ext>
    </p:extLst>
  </p:cSld>
  <p:clrMapOvr>
    <a:masterClrMapping/>
  </p:clrMapOvr>
  <p:transition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11353"/>
      </p:ext>
    </p:extLst>
  </p:cSld>
  <p:clrMapOvr>
    <a:masterClrMapping/>
  </p:clrMapOvr>
  <p:transition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9"/>
            <a:ext cx="82296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4"/>
            <a:ext cx="8229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03585"/>
      </p:ext>
    </p:extLst>
  </p:cSld>
  <p:clrMapOvr>
    <a:masterClrMapping/>
  </p:clrMapOvr>
  <p:transition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49837"/>
      </p:ext>
    </p:extLst>
  </p:cSld>
  <p:clrMapOvr>
    <a:masterClrMapping/>
  </p:clrMapOvr>
  <p:transition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699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699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5021"/>
      </p:ext>
    </p:extLst>
  </p:cSld>
  <p:clrMapOvr>
    <a:masterClrMapping/>
  </p:clrMapOvr>
  <p:transition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466832"/>
      </p:ext>
    </p:extLst>
  </p:cSld>
  <p:clrMapOvr>
    <a:masterClrMapping/>
  </p:clrMapOvr>
  <p:transition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89605"/>
      </p:ext>
    </p:extLst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82296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778" y="1851025"/>
            <a:ext cx="462915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851025"/>
            <a:ext cx="2949178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73282"/>
      </p:ext>
    </p:extLst>
  </p:cSld>
  <p:clrMapOvr>
    <a:masterClrMapping/>
  </p:clrMapOvr>
  <p:transition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82296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50508" y="1825625"/>
            <a:ext cx="5242984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0" y="5783263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667"/>
      </p:ext>
    </p:extLst>
  </p:cSld>
  <p:clrMapOvr>
    <a:masterClrMapping/>
  </p:clrMapOvr>
  <p:transition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09D7BCE-76F5-4E34-92C5-70E76FD6ABA0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3DCBBF25-D02A-4EC1-92C5-FA0040B7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11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split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C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Building For Eternity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/>
              <a:t>Matt.7:24-27</a:t>
            </a:r>
          </a:p>
        </p:txBody>
      </p:sp>
    </p:spTree>
  </p:cSld>
  <p:clrMapOvr>
    <a:masterClrMapping/>
  </p:clrMapOvr>
  <p:transition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Two Kinds Of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Wise</a:t>
            </a:r>
          </a:p>
          <a:p>
            <a:r>
              <a:rPr lang="en-US" sz="4000" dirty="0"/>
              <a:t>Foolish</a:t>
            </a:r>
          </a:p>
          <a:p>
            <a:r>
              <a:rPr lang="en-US" sz="4000" dirty="0"/>
              <a:t>Still TWO roads to take - Matt. 7:13-14</a:t>
            </a:r>
          </a:p>
          <a:p>
            <a:r>
              <a:rPr lang="en-US" sz="4000" dirty="0"/>
              <a:t>Still TWO destinies - Matt. 25:46</a:t>
            </a:r>
          </a:p>
          <a:p>
            <a:endParaRPr lang="en-US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Does A Life Get So Messed Up?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Not because of circumstances; not because of “a bad deal in life”</a:t>
            </a:r>
          </a:p>
          <a:p>
            <a:r>
              <a:rPr lang="en-US" sz="4000" dirty="0"/>
              <a:t>Consider God's law of sowing and reaping - Gal. 6:7-8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Choices Have A Cumulative Effect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Decisions tend to snowball over time</a:t>
            </a:r>
          </a:p>
          <a:p>
            <a:r>
              <a:rPr lang="en-US" sz="4000" dirty="0"/>
              <a:t>Those young people who chose mates with little or no spiritual priorities. Where are they now?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Choices Have A Cumulative Effect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Every decision we make gets added to our total character, and it will either make it easier or harder to do the right thing later on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Every Choice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You have never used your mind in such a way that God would consider it insignificant - Matt. 12:36 -"every idle word" counts.</a:t>
            </a:r>
          </a:p>
          <a:p>
            <a:r>
              <a:rPr lang="en-US" sz="4000" dirty="0"/>
              <a:t>A choice to read daily (Acts 17:11) is a choice.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Every Choice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 choice to pray daily is spiritually, and characteristically significant - Phil. 4:6-7</a:t>
            </a:r>
          </a:p>
          <a:p>
            <a:r>
              <a:rPr lang="en-US" sz="4000" dirty="0"/>
              <a:t>A choice to look for better ways to help others is significant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5946130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rayer_co_15_PowerPlugs_Template_yr5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ayer_co_15_PowerPlugs_Template_yr5x.v17.11.s.potx" id="{DCD63710-2754-445D-9265-DC082F159615}" vid="{DFF4C4D5-FA03-4FF4-8CD1-C35170D7B3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Prayer_co_15_PowerPlugs_Template_yr5x.v18.01.s</Template>
  <TotalTime>40</TotalTime>
  <Words>341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Prayer_co_15_PowerPlugs_Template_yr5x.v18.01.s</vt:lpstr>
      <vt:lpstr>Building For Eternity</vt:lpstr>
      <vt:lpstr>Two Kinds Of People</vt:lpstr>
      <vt:lpstr>How Does A Life Get So Messed Up?</vt:lpstr>
      <vt:lpstr>Choices Have A Cumulative Effect</vt:lpstr>
      <vt:lpstr>Choices Have A Cumulative Effect</vt:lpstr>
      <vt:lpstr>Every Choice Matters</vt:lpstr>
      <vt:lpstr>Every Choice Matters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For Eternity</dc:title>
  <dc:creator>Jack</dc:creator>
  <cp:lastModifiedBy>Jack Critchfield</cp:lastModifiedBy>
  <cp:revision>4</cp:revision>
  <dcterms:created xsi:type="dcterms:W3CDTF">2011-01-25T19:12:57Z</dcterms:created>
  <dcterms:modified xsi:type="dcterms:W3CDTF">2020-01-02T20:57:15Z</dcterms:modified>
</cp:coreProperties>
</file>